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8" r:id="rId2"/>
    <p:sldId id="285" r:id="rId3"/>
    <p:sldId id="305" r:id="rId4"/>
    <p:sldId id="283" r:id="rId5"/>
    <p:sldId id="260" r:id="rId6"/>
    <p:sldId id="279" r:id="rId7"/>
    <p:sldId id="281" r:id="rId8"/>
    <p:sldId id="280" r:id="rId9"/>
    <p:sldId id="263" r:id="rId10"/>
    <p:sldId id="265" r:id="rId11"/>
    <p:sldId id="282" r:id="rId12"/>
    <p:sldId id="264" r:id="rId13"/>
    <p:sldId id="286" r:id="rId14"/>
    <p:sldId id="287" r:id="rId15"/>
    <p:sldId id="290" r:id="rId16"/>
    <p:sldId id="288" r:id="rId17"/>
    <p:sldId id="289" r:id="rId18"/>
    <p:sldId id="291" r:id="rId19"/>
    <p:sldId id="292" r:id="rId20"/>
    <p:sldId id="293" r:id="rId21"/>
    <p:sldId id="294" r:id="rId22"/>
    <p:sldId id="295" r:id="rId23"/>
    <p:sldId id="297" r:id="rId24"/>
    <p:sldId id="296" r:id="rId25"/>
    <p:sldId id="298" r:id="rId26"/>
    <p:sldId id="299" r:id="rId27"/>
    <p:sldId id="300" r:id="rId28"/>
    <p:sldId id="301" r:id="rId29"/>
    <p:sldId id="302" r:id="rId30"/>
    <p:sldId id="306" r:id="rId31"/>
    <p:sldId id="303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85584" autoAdjust="0"/>
  </p:normalViewPr>
  <p:slideViewPr>
    <p:cSldViewPr snapToGrid="0">
      <p:cViewPr varScale="1">
        <p:scale>
          <a:sx n="63" d="100"/>
          <a:sy n="63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 smtClean="0"/>
            <a:t>Two Types User</a:t>
          </a:r>
          <a:endParaRPr lang="en-U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 smtClean="0"/>
            <a:t>Paper Free Exam</a:t>
          </a:r>
          <a:endParaRPr lang="en-US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 smtClean="0"/>
            <a:t>MCQ Questions</a:t>
          </a:r>
          <a:endParaRPr lang="en-U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 smtClean="0"/>
            <a:t>Easy to create</a:t>
          </a:r>
          <a:endParaRPr lang="en-US" dirty="0"/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r>
            <a:rPr lang="en-US" dirty="0" smtClean="0"/>
            <a:t>Easy to </a:t>
          </a:r>
          <a:r>
            <a:rPr lang="en-US" dirty="0" smtClean="0"/>
            <a:t>use</a:t>
          </a:r>
          <a:endParaRPr lang="en-US" dirty="0"/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 smtClean="0"/>
            <a:t>Instant Evaluation</a:t>
          </a:r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 smtClean="0"/>
            <a:t>Instant Result</a:t>
          </a:r>
          <a:endParaRPr lang="en-U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 smtClean="0"/>
            <a:t>Saves Time</a:t>
          </a:r>
          <a:endParaRPr lang="en-US" dirty="0"/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 smtClean="0"/>
            <a:t>Student</a:t>
          </a:r>
          <a:endParaRPr lang="en-US" dirty="0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 smtClean="0"/>
            <a:t>Teacher</a:t>
          </a:r>
          <a:endParaRPr lang="en-US" dirty="0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C3752DA3-0F43-4347-8393-6E80E2CA76E0}">
      <dgm:prSet phldrT="[Text]"/>
      <dgm:spPr/>
      <dgm:t>
        <a:bodyPr/>
        <a:lstStyle/>
        <a:p>
          <a:r>
            <a:rPr lang="en-US" dirty="0" smtClean="0"/>
            <a:t>No need of examiner</a:t>
          </a:r>
          <a:endParaRPr lang="en-US" dirty="0"/>
        </a:p>
      </dgm:t>
    </dgm:pt>
    <dgm:pt modelId="{70E7D318-799C-49B8-B3CB-6018C74CF740}" type="parTrans" cxnId="{690BF0AC-8935-4E73-AC32-C4A84210E6B6}">
      <dgm:prSet/>
      <dgm:spPr/>
      <dgm:t>
        <a:bodyPr/>
        <a:lstStyle/>
        <a:p>
          <a:endParaRPr lang="en-US"/>
        </a:p>
      </dgm:t>
    </dgm:pt>
    <dgm:pt modelId="{293276F2-673D-4986-883D-5AB2F72C1A94}" type="sibTrans" cxnId="{690BF0AC-8935-4E73-AC32-C4A84210E6B6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302F07-D6A9-46A5-9807-EBF6C9F5B2DD}" type="pres">
      <dgm:prSet presAssocID="{082E8A29-955A-4C7C-A174-3E9DCD4DC89B}" presName="node" presStyleLbl="node1" presStyleIdx="0" presStyleCnt="3" custScaleX="927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EA6DF-D106-435E-9337-D23286A767A6}" srcId="{B6E26FFC-9977-4BBC-BEC7-3D6B63754E52}" destId="{44B2544A-D122-4B95-A36C-B03D9E272B48}" srcOrd="2" destOrd="0" parTransId="{9EE40E78-C1B8-4A87-A668-53AD816CED24}" sibTransId="{F32DECE0-DC7F-4DCF-A10D-96A117A49197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3B50A2DD-8777-42C9-93E1-40A37E404C87}" type="presOf" srcId="{44B2544A-D122-4B95-A36C-B03D9E272B48}" destId="{DAD9059A-916A-4916-A2A8-B42491568DD3}" srcOrd="0" destOrd="3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ECB535CD-5106-41E2-A5E6-D382C3792033}" type="presOf" srcId="{357008B7-F3FD-489F-A410-81C9A9EFE4DA}" destId="{25A33852-3C4B-4406-8856-3A4D6201948C}" srcOrd="0" destOrd="2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690BF0AC-8935-4E73-AC32-C4A84210E6B6}" srcId="{6D0E5D9F-7263-4526-A227-51301233F549}" destId="{C3752DA3-0F43-4347-8393-6E80E2CA76E0}" srcOrd="2" destOrd="0" parTransId="{70E7D318-799C-49B8-B3CB-6018C74CF740}" sibTransId="{293276F2-673D-4986-883D-5AB2F72C1A94}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EFFDCA2C-7701-4FB8-86DE-24D0B1890E5C}" type="presOf" srcId="{C3752DA3-0F43-4347-8393-6E80E2CA76E0}" destId="{25A33852-3C4B-4406-8856-3A4D6201948C}" srcOrd="0" destOrd="3" presId="urn:microsoft.com/office/officeart/2005/8/layout/hList6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3AE2742D-7673-4553-BCDD-292AE3B4BC50}" type="presOf" srcId="{97AFB725-9839-43BA-B026-0DD6AA03AD9C}" destId="{98302F07-D6A9-46A5-9807-EBF6C9F5B2DD}" srcOrd="0" destOrd="2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539588" y="543120"/>
          <a:ext cx="3986213" cy="2899971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0" tIns="0" rIns="188906" bIns="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Two Types User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Teacher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Student</a:t>
          </a:r>
          <a:endParaRPr lang="en-US" sz="2300" kern="1200" dirty="0"/>
        </a:p>
      </dsp:txBody>
      <dsp:txXfrm rot="5400000">
        <a:off x="3533" y="797242"/>
        <a:ext cx="2899971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2708338" y="429678"/>
          <a:ext cx="3986213" cy="312685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0" tIns="0" rIns="188906" bIns="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Paper Free Exam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MCQ Questions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Easy to create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Easy to </a:t>
          </a:r>
          <a:r>
            <a:rPr lang="en-US" sz="2300" kern="1200" dirty="0" smtClean="0"/>
            <a:t>use</a:t>
          </a:r>
          <a:endParaRPr lang="en-US" sz="2300" kern="1200" dirty="0"/>
        </a:p>
      </dsp:txBody>
      <dsp:txXfrm rot="5400000">
        <a:off x="3138017" y="797242"/>
        <a:ext cx="3126855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6069708" y="429678"/>
          <a:ext cx="3986213" cy="312685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0" tIns="0" rIns="188906" bIns="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Instant Evaluation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Instant Result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Saves Time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No need of examiner</a:t>
          </a:r>
          <a:endParaRPr lang="en-US" sz="2300" kern="1200" dirty="0"/>
        </a:p>
      </dsp:txBody>
      <dsp:txXfrm rot="5400000">
        <a:off x="6499387" y="797242"/>
        <a:ext cx="3126855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7/29/2018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7/29/2018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81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56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8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27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3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82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3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15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53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00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44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24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15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88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19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7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9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9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43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22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20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7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40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1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7/29/2018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7/29/2018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247" y="3002281"/>
            <a:ext cx="8500062" cy="871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	  Exam Made </a:t>
            </a:r>
            <a:r>
              <a:rPr lang="en-US" dirty="0" smtClean="0"/>
              <a:t>Easy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4036" y="4538659"/>
            <a:ext cx="9213273" cy="94774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Project Adviser</a:t>
            </a:r>
            <a:r>
              <a:rPr lang="en-US" b="1" dirty="0" smtClean="0">
                <a:latin typeface="+mj-lt"/>
              </a:rPr>
              <a:t>:    Md. </a:t>
            </a:r>
            <a:r>
              <a:rPr lang="en-US" b="1" dirty="0" err="1" smtClean="0">
                <a:latin typeface="+mj-lt"/>
              </a:rPr>
              <a:t>Hadifur</a:t>
            </a:r>
            <a:r>
              <a:rPr lang="en-US" b="1" dirty="0" smtClean="0">
                <a:latin typeface="+mj-lt"/>
              </a:rPr>
              <a:t> Rahman</a:t>
            </a:r>
            <a:r>
              <a:rPr lang="en-US" dirty="0" smtClean="0">
                <a:latin typeface="+mj-lt"/>
              </a:rPr>
              <a:t>  </a:t>
            </a:r>
            <a:r>
              <a:rPr lang="en-US" sz="1800" dirty="0" smtClean="0">
                <a:latin typeface="+mj-lt"/>
              </a:rPr>
              <a:t>Assistant Professor, Dept. of CSE, MBSTU</a:t>
            </a:r>
          </a:p>
          <a:p>
            <a:r>
              <a:rPr lang="en-US" dirty="0" smtClean="0">
                <a:latin typeface="+mj-lt"/>
              </a:rPr>
              <a:t>Project By</a:t>
            </a:r>
            <a:r>
              <a:rPr lang="en-US" b="1" dirty="0" smtClean="0">
                <a:latin typeface="+mj-lt"/>
              </a:rPr>
              <a:t>:             Rashid </a:t>
            </a:r>
            <a:r>
              <a:rPr lang="en-US" b="1" dirty="0" err="1" smtClean="0">
                <a:latin typeface="+mj-lt"/>
              </a:rPr>
              <a:t>Abrar</a:t>
            </a:r>
            <a:r>
              <a:rPr lang="en-US" b="1" dirty="0" smtClean="0">
                <a:latin typeface="+mj-lt"/>
              </a:rPr>
              <a:t>.   </a:t>
            </a:r>
            <a:r>
              <a:rPr lang="en-US" sz="1800" dirty="0" smtClean="0">
                <a:latin typeface="+mj-lt"/>
              </a:rPr>
              <a:t>ID: CE-15021</a:t>
            </a:r>
            <a:endParaRPr lang="en-US" sz="1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01" y="1461953"/>
            <a:ext cx="1891146" cy="1540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7652" y="3837119"/>
            <a:ext cx="260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GOOFBYE PAPERS! </a:t>
            </a:r>
            <a:r>
              <a:rPr lang="en-US" b="1" dirty="0" smtClean="0">
                <a:solidFill>
                  <a:srgbClr val="FF6600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4" y="2854036"/>
            <a:ext cx="6280543" cy="4003963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87" y="2854036"/>
            <a:ext cx="5620513" cy="4003964"/>
          </a:xfrm>
        </p:spPr>
      </p:pic>
      <p:sp>
        <p:nvSpPr>
          <p:cNvPr id="12" name="TextBox 11"/>
          <p:cNvSpPr txBox="1"/>
          <p:nvPr/>
        </p:nvSpPr>
        <p:spPr>
          <a:xfrm>
            <a:off x="1280160" y="2012820"/>
            <a:ext cx="323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Teacher Sign Up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17" name="Text Placeholder 16"/>
          <p:cNvSpPr txBox="1">
            <a:spLocks noGrp="1"/>
          </p:cNvSpPr>
          <p:nvPr>
            <p:ph type="body" sz="quarter" idx="3"/>
          </p:nvPr>
        </p:nvSpPr>
        <p:spPr>
          <a:xfrm>
            <a:off x="7601878" y="2012820"/>
            <a:ext cx="3254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Student Sign Up</a:t>
            </a:r>
            <a:endParaRPr 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44914"/>
            <a:ext cx="11683999" cy="4789715"/>
          </a:xfrm>
        </p:spPr>
      </p:pic>
      <p:sp>
        <p:nvSpPr>
          <p:cNvPr id="2" name="Rounded Rectangle 1"/>
          <p:cNvSpPr/>
          <p:nvPr/>
        </p:nvSpPr>
        <p:spPr>
          <a:xfrm>
            <a:off x="7025640" y="2301240"/>
            <a:ext cx="4206240" cy="670560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332720" y="2671586"/>
            <a:ext cx="390698" cy="6565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4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 Mode 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teacher mode, teacher can create exam, set question paper, access students lists and their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Teacher-Home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" y="1969874"/>
            <a:ext cx="11790218" cy="455561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509760" y="1969874"/>
            <a:ext cx="1234440" cy="361846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56162" y="2484120"/>
            <a:ext cx="9959756" cy="2346960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840480" y="2000354"/>
            <a:ext cx="1234440" cy="361846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2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Create Exam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2022764"/>
            <a:ext cx="11748654" cy="43893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998422" y="4009108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998422" y="4467170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998422" y="4902212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033058" y="5222127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Create Exam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11633"/>
            <a:ext cx="11845636" cy="469396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321724" y="4526280"/>
            <a:ext cx="7685116" cy="655320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455920" y="4869180"/>
            <a:ext cx="457200" cy="624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9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Set Question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3" y="2050473"/>
            <a:ext cx="11499273" cy="423949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66800" y="3489960"/>
            <a:ext cx="6248400" cy="245364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543800" y="3474720"/>
            <a:ext cx="3627120" cy="246888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321724" y="6150726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52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Set Question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0" y="2057399"/>
            <a:ext cx="12152932" cy="462915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14400" y="5471160"/>
            <a:ext cx="10546080" cy="121539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Result List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3" y="1985963"/>
            <a:ext cx="11872912" cy="455771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093720" y="1985963"/>
            <a:ext cx="838200" cy="360997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Student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8" y="1971675"/>
            <a:ext cx="11872912" cy="47148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79320" y="2002155"/>
            <a:ext cx="868680" cy="375285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575964" y="3255126"/>
            <a:ext cx="202276" cy="4166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2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094757" y="369065"/>
            <a:ext cx="9628632" cy="136211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9973" y="3056738"/>
            <a:ext cx="10976708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Exam Made Easy</a:t>
            </a:r>
            <a:r>
              <a:rPr lang="en-US" sz="2400" dirty="0" smtClean="0"/>
              <a:t> is an online examination system. Here the student </a:t>
            </a:r>
            <a:r>
              <a:rPr lang="en-US" sz="2400" dirty="0"/>
              <a:t>sits in front of </a:t>
            </a:r>
            <a:r>
              <a:rPr lang="en-US" sz="2400" dirty="0" smtClean="0"/>
              <a:t>a computer </a:t>
            </a:r>
            <a:r>
              <a:rPr lang="en-US" sz="2400" dirty="0"/>
              <a:t>at </a:t>
            </a:r>
            <a:r>
              <a:rPr lang="en-US" sz="2400" dirty="0" smtClean="0"/>
              <a:t>the examination </a:t>
            </a:r>
            <a:r>
              <a:rPr lang="en-US" sz="2400" dirty="0"/>
              <a:t>center and the questions are presented on the computer</a:t>
            </a:r>
            <a:br>
              <a:rPr lang="en-US" sz="2400" dirty="0"/>
            </a:br>
            <a:r>
              <a:rPr lang="en-US" sz="2400" dirty="0"/>
              <a:t>monitor and the </a:t>
            </a:r>
            <a:r>
              <a:rPr lang="en-US" sz="2400" dirty="0" smtClean="0"/>
              <a:t>student </a:t>
            </a:r>
            <a:r>
              <a:rPr lang="en-US" sz="2400" dirty="0"/>
              <a:t>answer the question on the </a:t>
            </a:r>
            <a:r>
              <a:rPr lang="en-US" sz="2400" dirty="0" smtClean="0"/>
              <a:t>computer through </a:t>
            </a:r>
            <a:r>
              <a:rPr lang="en-US" sz="2400" dirty="0"/>
              <a:t>the use of mouse. Unlike the traditional paper-pencil </a:t>
            </a:r>
            <a:r>
              <a:rPr lang="en-US" sz="2400" dirty="0" smtClean="0"/>
              <a:t>based test </a:t>
            </a:r>
            <a:r>
              <a:rPr lang="en-US" sz="2400" dirty="0"/>
              <a:t>which is generally offered on </a:t>
            </a:r>
            <a:r>
              <a:rPr lang="en-US" sz="2400" dirty="0" smtClean="0"/>
              <a:t>a single </a:t>
            </a:r>
            <a:r>
              <a:rPr lang="en-US" sz="2400" dirty="0"/>
              <a:t>day to all </a:t>
            </a:r>
            <a:r>
              <a:rPr lang="en-US" sz="2400" dirty="0" smtClean="0"/>
              <a:t>students. Instant result will be given to both student and teacher which will save time.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85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 Student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1942543"/>
            <a:ext cx="11747182" cy="45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65960"/>
            <a:ext cx="11689080" cy="47548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884324" y="3255126"/>
            <a:ext cx="202276" cy="4166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1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981200"/>
            <a:ext cx="1185672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</a:t>
            </a:r>
            <a:r>
              <a:rPr lang="en-US" dirty="0" smtClean="0"/>
              <a:t> </a:t>
            </a:r>
            <a:r>
              <a:rPr lang="en-US" dirty="0" smtClean="0"/>
              <a:t>Mode 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</a:t>
            </a:r>
            <a:r>
              <a:rPr lang="en-US" dirty="0" smtClean="0"/>
              <a:t>student</a:t>
            </a:r>
            <a:r>
              <a:rPr lang="en-US" dirty="0" smtClean="0"/>
              <a:t> </a:t>
            </a:r>
            <a:r>
              <a:rPr lang="en-US" dirty="0" smtClean="0"/>
              <a:t>mode, </a:t>
            </a:r>
            <a:r>
              <a:rPr lang="en-US" dirty="0" smtClean="0"/>
              <a:t>student</a:t>
            </a:r>
            <a:r>
              <a:rPr lang="en-US" dirty="0" smtClean="0"/>
              <a:t> can test themselves by various exams created by teachers. After exam, they can see their exam result. They can see their previous exam results also.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79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Student-Home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940679"/>
            <a:ext cx="11826240" cy="481064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549640" y="1969874"/>
            <a:ext cx="2194560" cy="316126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762404" y="4748646"/>
            <a:ext cx="202276" cy="4166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5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Test Yourself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2026920"/>
            <a:ext cx="11917680" cy="4648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4628804" y="3300846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957946" y="3247851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686204" y="3300846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255924" y="3330285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346960" y="3962401"/>
            <a:ext cx="4968240" cy="41148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950720" y="4465320"/>
            <a:ext cx="1905000" cy="173736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869382" y="5994343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225742" y="5973995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0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Exam Finished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0" y="2042160"/>
            <a:ext cx="11841480" cy="447609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169622" y="3555943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Result Sheet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44050"/>
            <a:ext cx="11826240" cy="453106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514302" y="4729423"/>
            <a:ext cx="202276" cy="416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011680"/>
            <a:ext cx="11826240" cy="469392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321724" y="5105400"/>
            <a:ext cx="9498676" cy="487680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2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64080" y="295656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• Only MCQ exam is possible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64080" y="3778787"/>
            <a:ext cx="665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•  Questions with diagram or image is not possible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4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094757" y="369065"/>
            <a:ext cx="9628632" cy="1362113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2949" y="5494233"/>
            <a:ext cx="9686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•</a:t>
            </a:r>
            <a:r>
              <a:rPr lang="en-US" sz="2400" dirty="0" smtClean="0"/>
              <a:t> It </a:t>
            </a:r>
            <a:r>
              <a:rPr lang="en-US" sz="2400" dirty="0"/>
              <a:t>will reduce paper work to be an integrated Online Examination System.</a:t>
            </a:r>
            <a:br>
              <a:rPr lang="en-US" sz="2400" dirty="0"/>
            </a:br>
            <a:r>
              <a:rPr lang="en-US" sz="2400" dirty="0" smtClean="0"/>
              <a:t>   The </a:t>
            </a:r>
            <a:r>
              <a:rPr lang="en-US" sz="2400" dirty="0"/>
              <a:t>result can be shown immediately to the students reducing the anxiety.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12950" y="3272177"/>
            <a:ext cx="10357323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 smtClean="0"/>
              <a:t> • Online </a:t>
            </a:r>
            <a:r>
              <a:rPr lang="en-US" sz="2400" dirty="0"/>
              <a:t>examination can reduce the hectic job of assessing the answers given by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 smtClean="0"/>
              <a:t>   candidates </a:t>
            </a:r>
            <a:r>
              <a:rPr lang="en-US" sz="2400" dirty="0"/>
              <a:t>manually</a:t>
            </a:r>
            <a:r>
              <a:rPr lang="en-US" sz="24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7152" y="4013873"/>
            <a:ext cx="10328918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• </a:t>
            </a:r>
            <a:r>
              <a:rPr lang="en-US" sz="2400" dirty="0" smtClean="0"/>
              <a:t> </a:t>
            </a:r>
            <a:r>
              <a:rPr lang="en-US" sz="2400" dirty="0"/>
              <a:t>Responses or the answers by the candidates can be checked automatically and</a:t>
            </a:r>
            <a:br>
              <a:rPr lang="en-US" sz="2400" dirty="0"/>
            </a:br>
            <a:r>
              <a:rPr lang="en-US" sz="2400" dirty="0" smtClean="0"/>
              <a:t>     instantly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1412" y="2530481"/>
            <a:ext cx="116506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/>
              <a:t>• </a:t>
            </a:r>
            <a:r>
              <a:rPr lang="en-US" sz="2400" dirty="0" smtClean="0"/>
              <a:t>Create </a:t>
            </a:r>
            <a:r>
              <a:rPr lang="en-US" sz="2400" dirty="0"/>
              <a:t>a Web application to be used in </a:t>
            </a:r>
            <a:r>
              <a:rPr lang="en-US" sz="2400" dirty="0" smtClean="0"/>
              <a:t>place of </a:t>
            </a:r>
            <a:r>
              <a:rPr lang="en-US" sz="2400" dirty="0"/>
              <a:t>old paper based </a:t>
            </a:r>
            <a:r>
              <a:rPr lang="en-US" sz="2400" dirty="0" smtClean="0"/>
              <a:t>user examination </a:t>
            </a:r>
            <a:r>
              <a:rPr lang="en-US" sz="2400" dirty="0"/>
              <a:t>process.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05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Future of this project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64080" y="295656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• Descriptive questions with figures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64080" y="3778787"/>
            <a:ext cx="665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•  Model tests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164080" y="4601014"/>
            <a:ext cx="665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•  Admission exams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814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20" y="2054542"/>
            <a:ext cx="8016240" cy="42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9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0" y="2159000"/>
            <a:ext cx="5974080" cy="40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321724" y="410925"/>
            <a:ext cx="9628632" cy="1362113"/>
          </a:xfrm>
        </p:spPr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12668" y="3943622"/>
            <a:ext cx="10302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 </a:t>
            </a:r>
            <a:r>
              <a:rPr lang="en-US" sz="2400" dirty="0"/>
              <a:t>Can be used anywhere any time as it is </a:t>
            </a:r>
            <a:r>
              <a:rPr lang="en-US" sz="2400" dirty="0" smtClean="0"/>
              <a:t>web based </a:t>
            </a:r>
            <a:r>
              <a:rPr lang="en-US" sz="2400" dirty="0"/>
              <a:t>application</a:t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12669" y="2618510"/>
            <a:ext cx="10842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 </a:t>
            </a:r>
            <a:r>
              <a:rPr lang="en-US" sz="2400" dirty="0" smtClean="0"/>
              <a:t>Exam Made Easy is designed for Educational Institutes like Schools, Colleges, and</a:t>
            </a:r>
            <a:br>
              <a:rPr lang="en-US" sz="2400" dirty="0" smtClean="0"/>
            </a:br>
            <a:r>
              <a:rPr lang="en-US" sz="2400" dirty="0" smtClean="0"/>
              <a:t>Private Institutes to conduct logic tests.</a:t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550322" y="4853235"/>
            <a:ext cx="10426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 </a:t>
            </a:r>
            <a:r>
              <a:rPr lang="en-US" sz="2400" dirty="0"/>
              <a:t>No restriction that examiner has to be </a:t>
            </a:r>
            <a:r>
              <a:rPr lang="en-US" sz="2400" dirty="0" smtClean="0"/>
              <a:t>present when </a:t>
            </a:r>
            <a:r>
              <a:rPr lang="en-US" sz="2400" dirty="0"/>
              <a:t>the </a:t>
            </a:r>
            <a:r>
              <a:rPr lang="en-US" sz="2400" dirty="0" smtClean="0"/>
              <a:t>  candidate </a:t>
            </a:r>
            <a:r>
              <a:rPr lang="en-US" sz="2400" dirty="0"/>
              <a:t>take the test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860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Technology : Front End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4" y="3198146"/>
            <a:ext cx="1892351" cy="174531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43" y="3198146"/>
            <a:ext cx="2139661" cy="1745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02" y="3205759"/>
            <a:ext cx="1963381" cy="1730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882" y="3185068"/>
            <a:ext cx="2197677" cy="17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Technology : Back End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48803"/>
            <a:ext cx="3034145" cy="278519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53" y="2548803"/>
            <a:ext cx="3083791" cy="267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5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Technology :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18" y="2793640"/>
            <a:ext cx="3519055" cy="3108396"/>
          </a:xfrm>
        </p:spPr>
      </p:pic>
    </p:spTree>
    <p:extLst>
      <p:ext uri="{BB962C8B-B14F-4D97-AF65-F5344CB8AC3E}">
        <p14:creationId xmlns:p14="http://schemas.microsoft.com/office/powerpoint/2010/main" val="305122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Technology : Database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2819815"/>
            <a:ext cx="4100945" cy="2874403"/>
          </a:xfrm>
        </p:spPr>
      </p:pic>
    </p:spTree>
    <p:extLst>
      <p:ext uri="{BB962C8B-B14F-4D97-AF65-F5344CB8AC3E}">
        <p14:creationId xmlns:p14="http://schemas.microsoft.com/office/powerpoint/2010/main" val="50912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3332678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</TotalTime>
  <Words>346</Words>
  <Application>Microsoft Office PowerPoint</Application>
  <PresentationFormat>Widescreen</PresentationFormat>
  <Paragraphs>86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Educational subjects 16x9</vt:lpstr>
      <vt:lpstr>   Exam Made Easy</vt:lpstr>
      <vt:lpstr>Introduction</vt:lpstr>
      <vt:lpstr>Objectives</vt:lpstr>
      <vt:lpstr>Scope</vt:lpstr>
      <vt:lpstr>Used Technology : Front End</vt:lpstr>
      <vt:lpstr>Used Technology : Back End</vt:lpstr>
      <vt:lpstr>Used Technology : Server</vt:lpstr>
      <vt:lpstr>Used Technology : Database</vt:lpstr>
      <vt:lpstr>Features</vt:lpstr>
      <vt:lpstr>Sign Up</vt:lpstr>
      <vt:lpstr>Login</vt:lpstr>
      <vt:lpstr>Teacher Mode </vt:lpstr>
      <vt:lpstr>Teacher-Home</vt:lpstr>
      <vt:lpstr>Create Exam</vt:lpstr>
      <vt:lpstr>Create Exam</vt:lpstr>
      <vt:lpstr>Set Question</vt:lpstr>
      <vt:lpstr>Set Question</vt:lpstr>
      <vt:lpstr>Result List</vt:lpstr>
      <vt:lpstr>Student List</vt:lpstr>
      <vt:lpstr> Student Result</vt:lpstr>
      <vt:lpstr>Result</vt:lpstr>
      <vt:lpstr>Result</vt:lpstr>
      <vt:lpstr>Student Mode </vt:lpstr>
      <vt:lpstr>Student-Home</vt:lpstr>
      <vt:lpstr>Test Yourself</vt:lpstr>
      <vt:lpstr>Exam Finished</vt:lpstr>
      <vt:lpstr>Result Sheet</vt:lpstr>
      <vt:lpstr>Result</vt:lpstr>
      <vt:lpstr>Limitations</vt:lpstr>
      <vt:lpstr>Future of this project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Programmers’ Scoreboard</dc:title>
  <dc:creator>Riyad</dc:creator>
  <cp:lastModifiedBy>Riyad</cp:lastModifiedBy>
  <cp:revision>78</cp:revision>
  <dcterms:created xsi:type="dcterms:W3CDTF">2018-04-22T18:17:33Z</dcterms:created>
  <dcterms:modified xsi:type="dcterms:W3CDTF">2018-07-29T20:41:24Z</dcterms:modified>
</cp:coreProperties>
</file>